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47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055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2154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3756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6078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5179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73832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7645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989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427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826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729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5336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806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96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444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784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C0E74E1-620F-46A3-8802-819950106910}" type="datetimeFigureOut">
              <a:rPr lang="es-AR" smtClean="0"/>
              <a:t>24/10/2018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54253CA-FAA0-497A-AC06-D1E1D2CE17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5890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MANUAL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Manual para el primer </a:t>
            </a:r>
            <a:r>
              <a:rPr lang="es-AR" dirty="0" err="1" smtClean="0"/>
              <a:t>Release</a:t>
            </a:r>
            <a:r>
              <a:rPr lang="es-AR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1374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500" t="410" r="54538" b="6667"/>
          <a:stretch/>
        </p:blipFill>
        <p:spPr>
          <a:xfrm>
            <a:off x="548641" y="225083"/>
            <a:ext cx="4262511" cy="6372665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2321169" y="829994"/>
            <a:ext cx="2321169" cy="4923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/>
          <p:cNvSpPr txBox="1"/>
          <p:nvPr/>
        </p:nvSpPr>
        <p:spPr>
          <a:xfrm>
            <a:off x="5809958" y="886266"/>
            <a:ext cx="308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1. Producto que se desea pedir</a:t>
            </a:r>
            <a:endParaRPr lang="es-AR" dirty="0"/>
          </a:p>
        </p:txBody>
      </p:sp>
      <p:cxnSp>
        <p:nvCxnSpPr>
          <p:cNvPr id="6" name="Conector recto de flecha 5"/>
          <p:cNvCxnSpPr>
            <a:stCxn id="3" idx="6"/>
            <a:endCxn id="4" idx="1"/>
          </p:cNvCxnSpPr>
          <p:nvPr/>
        </p:nvCxnSpPr>
        <p:spPr>
          <a:xfrm flipV="1">
            <a:off x="4642338" y="1070932"/>
            <a:ext cx="1167620" cy="5247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Elipse 8"/>
          <p:cNvSpPr/>
          <p:nvPr/>
        </p:nvSpPr>
        <p:spPr>
          <a:xfrm>
            <a:off x="752622" y="1171196"/>
            <a:ext cx="1364566" cy="4923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/>
          <p:cNvSpPr txBox="1"/>
          <p:nvPr/>
        </p:nvSpPr>
        <p:spPr>
          <a:xfrm>
            <a:off x="5725552" y="1675844"/>
            <a:ext cx="22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  <a:r>
              <a:rPr lang="es-AR" dirty="0" smtClean="0"/>
              <a:t>. Imagen descriptiva</a:t>
            </a:r>
            <a:endParaRPr lang="es-AR" dirty="0"/>
          </a:p>
        </p:txBody>
      </p:sp>
      <p:cxnSp>
        <p:nvCxnSpPr>
          <p:cNvPr id="11" name="Conector recto de flecha 10"/>
          <p:cNvCxnSpPr>
            <a:stCxn id="9" idx="6"/>
            <a:endCxn id="10" idx="1"/>
          </p:cNvCxnSpPr>
          <p:nvPr/>
        </p:nvCxnSpPr>
        <p:spPr>
          <a:xfrm>
            <a:off x="2117188" y="1417381"/>
            <a:ext cx="3608364" cy="443129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/>
          <a:srcRect l="10269" r="21308" b="6052"/>
          <a:stretch/>
        </p:blipFill>
        <p:spPr>
          <a:xfrm>
            <a:off x="7153717" y="2465422"/>
            <a:ext cx="3488788" cy="2694544"/>
          </a:xfrm>
          <a:prstGeom prst="rect">
            <a:avLst/>
          </a:prstGeom>
        </p:spPr>
      </p:pic>
      <p:cxnSp>
        <p:nvCxnSpPr>
          <p:cNvPr id="18" name="Conector angular 17"/>
          <p:cNvCxnSpPr>
            <a:stCxn id="10" idx="3"/>
            <a:endCxn id="16" idx="0"/>
          </p:cNvCxnSpPr>
          <p:nvPr/>
        </p:nvCxnSpPr>
        <p:spPr>
          <a:xfrm>
            <a:off x="7960523" y="1860510"/>
            <a:ext cx="937588" cy="604912"/>
          </a:xfrm>
          <a:prstGeom prst="bentConnector2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423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385" t="1025" r="6308" b="7077"/>
          <a:stretch/>
        </p:blipFill>
        <p:spPr>
          <a:xfrm>
            <a:off x="1856936" y="647114"/>
            <a:ext cx="8479175" cy="5261317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2989385" y="3277772"/>
            <a:ext cx="1364566" cy="4923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7554351" y="3523956"/>
            <a:ext cx="2528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chemeClr val="bg1"/>
                </a:solidFill>
              </a:rPr>
              <a:t>3. Seleccionar la dirección o cargarla manualmente.</a:t>
            </a:r>
            <a:endParaRPr lang="es-AR" dirty="0">
              <a:solidFill>
                <a:schemeClr val="bg1"/>
              </a:solidFill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4353951" y="3404382"/>
            <a:ext cx="3453618" cy="119574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811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154" r="6539" b="6052"/>
          <a:stretch/>
        </p:blipFill>
        <p:spPr>
          <a:xfrm>
            <a:off x="1153550" y="211015"/>
            <a:ext cx="10156875" cy="644300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287194" y="3319975"/>
            <a:ext cx="4086664" cy="7877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/>
          <p:cNvSpPr txBox="1"/>
          <p:nvPr/>
        </p:nvSpPr>
        <p:spPr>
          <a:xfrm>
            <a:off x="6231987" y="2450740"/>
            <a:ext cx="267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4. Ingresar los datos del domicilio.</a:t>
            </a:r>
            <a:endParaRPr lang="es-AR" dirty="0">
              <a:solidFill>
                <a:schemeClr val="bg1"/>
              </a:solidFill>
            </a:endParaRPr>
          </a:p>
        </p:txBody>
      </p:sp>
      <p:cxnSp>
        <p:nvCxnSpPr>
          <p:cNvPr id="5" name="Conector recto de flecha 4"/>
          <p:cNvCxnSpPr>
            <a:stCxn id="3" idx="6"/>
            <a:endCxn id="4" idx="1"/>
          </p:cNvCxnSpPr>
          <p:nvPr/>
        </p:nvCxnSpPr>
        <p:spPr>
          <a:xfrm flipV="1">
            <a:off x="5373858" y="2773906"/>
            <a:ext cx="858129" cy="939965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Elipse 7"/>
          <p:cNvSpPr/>
          <p:nvPr/>
        </p:nvSpPr>
        <p:spPr>
          <a:xfrm>
            <a:off x="3144129" y="4251014"/>
            <a:ext cx="2117187" cy="855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/>
          <p:cNvSpPr txBox="1"/>
          <p:nvPr/>
        </p:nvSpPr>
        <p:spPr>
          <a:xfrm>
            <a:off x="5816991" y="5641925"/>
            <a:ext cx="346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5. Seleccionar Efectivo e indicar el monto con el que se abonará.</a:t>
            </a:r>
            <a:endParaRPr lang="es-AR" dirty="0"/>
          </a:p>
        </p:txBody>
      </p:sp>
      <p:cxnSp>
        <p:nvCxnSpPr>
          <p:cNvPr id="10" name="Conector recto de flecha 9"/>
          <p:cNvCxnSpPr>
            <a:stCxn id="8" idx="6"/>
            <a:endCxn id="9" idx="1"/>
          </p:cNvCxnSpPr>
          <p:nvPr/>
        </p:nvCxnSpPr>
        <p:spPr>
          <a:xfrm>
            <a:off x="5261316" y="4678793"/>
            <a:ext cx="555675" cy="1286298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444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615" t="410" r="6654" b="6462"/>
          <a:stretch/>
        </p:blipFill>
        <p:spPr>
          <a:xfrm>
            <a:off x="1209822" y="196946"/>
            <a:ext cx="10086535" cy="638673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2581422" y="6168686"/>
            <a:ext cx="1364566" cy="4923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/>
          <p:cNvSpPr txBox="1"/>
          <p:nvPr/>
        </p:nvSpPr>
        <p:spPr>
          <a:xfrm>
            <a:off x="6077244" y="5799354"/>
            <a:ext cx="194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</a:t>
            </a:r>
            <a:r>
              <a:rPr lang="es-AR" dirty="0" smtClean="0"/>
              <a:t>. Finalizar Pedido.</a:t>
            </a:r>
            <a:endParaRPr lang="es-AR" dirty="0"/>
          </a:p>
        </p:txBody>
      </p:sp>
      <p:cxnSp>
        <p:nvCxnSpPr>
          <p:cNvPr id="5" name="Conector recto de flecha 4"/>
          <p:cNvCxnSpPr>
            <a:stCxn id="3" idx="6"/>
            <a:endCxn id="4" idx="1"/>
          </p:cNvCxnSpPr>
          <p:nvPr/>
        </p:nvCxnSpPr>
        <p:spPr>
          <a:xfrm flipV="1">
            <a:off x="3945988" y="5984020"/>
            <a:ext cx="2131256" cy="430851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Elipse 6"/>
          <p:cNvSpPr/>
          <p:nvPr/>
        </p:nvSpPr>
        <p:spPr>
          <a:xfrm>
            <a:off x="1456006" y="5110040"/>
            <a:ext cx="1364566" cy="4923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/>
          <p:cNvSpPr txBox="1"/>
          <p:nvPr/>
        </p:nvSpPr>
        <p:spPr>
          <a:xfrm>
            <a:off x="6077244" y="5384361"/>
            <a:ext cx="522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6. Indicar lo antes posible o programar una recepción.</a:t>
            </a:r>
            <a:endParaRPr lang="es-AR" dirty="0"/>
          </a:p>
        </p:txBody>
      </p:sp>
      <p:cxnSp>
        <p:nvCxnSpPr>
          <p:cNvPr id="9" name="Conector recto de flecha 8"/>
          <p:cNvCxnSpPr>
            <a:stCxn id="7" idx="6"/>
            <a:endCxn id="8" idx="1"/>
          </p:cNvCxnSpPr>
          <p:nvPr/>
        </p:nvCxnSpPr>
        <p:spPr>
          <a:xfrm>
            <a:off x="2820572" y="5356225"/>
            <a:ext cx="3256672" cy="212802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1135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92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17</TotalTime>
  <Words>65</Words>
  <Application>Microsoft Office PowerPoint</Application>
  <PresentationFormat>Panorámica</PresentationFormat>
  <Paragraphs>9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Malla</vt:lpstr>
      <vt:lpstr>MANUAL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</dc:title>
  <dc:creator>a1</dc:creator>
  <cp:lastModifiedBy>a1</cp:lastModifiedBy>
  <cp:revision>3</cp:revision>
  <dcterms:created xsi:type="dcterms:W3CDTF">2018-10-24T16:51:09Z</dcterms:created>
  <dcterms:modified xsi:type="dcterms:W3CDTF">2018-10-24T17:08:54Z</dcterms:modified>
</cp:coreProperties>
</file>